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81" r:id="rId2"/>
    <p:sldId id="282" r:id="rId3"/>
    <p:sldId id="294" r:id="rId4"/>
    <p:sldId id="295" r:id="rId5"/>
    <p:sldId id="300" r:id="rId6"/>
    <p:sldId id="301" r:id="rId7"/>
    <p:sldId id="302" r:id="rId8"/>
    <p:sldId id="297" r:id="rId9"/>
    <p:sldId id="298" r:id="rId10"/>
    <p:sldId id="304" r:id="rId11"/>
    <p:sldId id="306" r:id="rId12"/>
    <p:sldId id="299" r:id="rId13"/>
    <p:sldId id="290" r:id="rId1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598AE-B560-40E4-BBAB-310CAA44CDCF}" v="20" dt="2020-05-02T19:43:0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7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BB4BF199-9F94-407E-80CB-F596CE0430B0}"/>
    <pc:docChg chg="undo custSel mod modSld modMainMaster">
      <pc:chgData name="James Anderson" userId="45ca26836014d2f0" providerId="LiveId" clId="{BB4BF199-9F94-407E-80CB-F596CE0430B0}" dt="2020-05-02T19:25:04.060" v="120"/>
      <pc:docMkLst>
        <pc:docMk/>
      </pc:docMkLst>
      <pc:sldChg chg="addSp delSp modSp mod setBg setFolMasterObjs setClrOvrMap delDesignElem">
        <pc:chgData name="James Anderson" userId="45ca26836014d2f0" providerId="LiveId" clId="{BB4BF199-9F94-407E-80CB-F596CE0430B0}" dt="2020-05-02T19:24:44.089" v="115"/>
        <pc:sldMkLst>
          <pc:docMk/>
          <pc:sldMk cId="2998509340" sldId="281"/>
        </pc:sldMkLst>
        <pc:spChg chg="mod">
          <ac:chgData name="James Anderson" userId="45ca26836014d2f0" providerId="LiveId" clId="{BB4BF199-9F94-407E-80CB-F596CE0430B0}" dt="2020-05-02T19:19:24.264" v="27" actId="27636"/>
          <ac:spMkLst>
            <pc:docMk/>
            <pc:sldMk cId="2998509340" sldId="281"/>
            <ac:spMk id="2" creationId="{6A7664B2-EA0E-47BB-8FB7-18A7F819D200}"/>
          </ac:spMkLst>
        </pc:spChg>
        <pc:spChg chg="mod">
          <ac:chgData name="James Anderson" userId="45ca26836014d2f0" providerId="LiveId" clId="{BB4BF199-9F94-407E-80CB-F596CE0430B0}" dt="2020-05-02T19:19:03.268" v="23" actId="26606"/>
          <ac:spMkLst>
            <pc:docMk/>
            <pc:sldMk cId="2998509340" sldId="281"/>
            <ac:spMk id="3" creationId="{3D3CE81F-112C-471E-851A-3D5B78EB87AB}"/>
          </ac:spMkLst>
        </pc:spChg>
        <pc:spChg chg="add del">
          <ac:chgData name="James Anderson" userId="45ca26836014d2f0" providerId="LiveId" clId="{BB4BF199-9F94-407E-80CB-F596CE0430B0}" dt="2020-05-02T19:19:03.256" v="22" actId="26606"/>
          <ac:spMkLst>
            <pc:docMk/>
            <pc:sldMk cId="2998509340" sldId="281"/>
            <ac:spMk id="10" creationId="{E49CC64F-7275-4E33-961B-0C5CDC439875}"/>
          </ac:spMkLst>
        </pc:spChg>
        <pc:spChg chg="add del">
          <ac:chgData name="James Anderson" userId="45ca26836014d2f0" providerId="LiveId" clId="{BB4BF199-9F94-407E-80CB-F596CE0430B0}" dt="2020-05-02T19:19:24.067" v="26"/>
          <ac:spMkLst>
            <pc:docMk/>
            <pc:sldMk cId="2998509340" sldId="281"/>
            <ac:spMk id="12" creationId="{25FFC9D2-D020-45DB-B685-1D946BD536C1}"/>
          </ac:spMkLst>
        </pc:spChg>
        <pc:spChg chg="add del">
          <ac:chgData name="James Anderson" userId="45ca26836014d2f0" providerId="LiveId" clId="{BB4BF199-9F94-407E-80CB-F596CE0430B0}" dt="2020-05-02T19:19:24.067" v="26"/>
          <ac:spMkLst>
            <pc:docMk/>
            <pc:sldMk cId="2998509340" sldId="281"/>
            <ac:spMk id="13" creationId="{03884F1C-A5B9-48B2-AA60-375D30024482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2998509340" sldId="281"/>
            <ac:spMk id="46" creationId="{9225B0D8-E56E-4ACC-A464-81F4062765CC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2998509340" sldId="281"/>
            <ac:spMk id="48" creationId="{8F5D1B28-3976-4367-807C-CAD629CDD838}"/>
          </ac:spMkLst>
        </pc:spChg>
        <pc:picChg chg="mod ord">
          <ac:chgData name="James Anderson" userId="45ca26836014d2f0" providerId="LiveId" clId="{BB4BF199-9F94-407E-80CB-F596CE0430B0}" dt="2020-05-02T19:24:30.833" v="113" actId="1076"/>
          <ac:picMkLst>
            <pc:docMk/>
            <pc:sldMk cId="2998509340" sldId="281"/>
            <ac:picMk id="5" creationId="{D9AC28E4-7667-4736-AB72-73468F2597D9}"/>
          </ac:picMkLst>
        </pc:picChg>
      </pc:sldChg>
      <pc:sldChg chg="addSp delSp modSp mod setBg setFolMasterObjs setClrOvrMap delDesignElem">
        <pc:chgData name="James Anderson" userId="45ca26836014d2f0" providerId="LiveId" clId="{BB4BF199-9F94-407E-80CB-F596CE0430B0}" dt="2020-05-02T19:25:04.060" v="120"/>
        <pc:sldMkLst>
          <pc:docMk/>
          <pc:sldMk cId="4208344346" sldId="282"/>
        </pc:sldMkLst>
        <pc:spChg chg="mod">
          <ac:chgData name="James Anderson" userId="45ca26836014d2f0" providerId="LiveId" clId="{BB4BF199-9F94-407E-80CB-F596CE0430B0}" dt="2020-05-02T19:25:04.060" v="120"/>
          <ac:spMkLst>
            <pc:docMk/>
            <pc:sldMk cId="4208344346" sldId="282"/>
            <ac:spMk id="2" creationId="{A0DA0259-9BE6-4D8E-8E9F-2FCBC0D34315}"/>
          </ac:spMkLst>
        </pc:spChg>
        <pc:spChg chg="mod ord">
          <ac:chgData name="James Anderson" userId="45ca26836014d2f0" providerId="LiveId" clId="{BB4BF199-9F94-407E-80CB-F596CE0430B0}" dt="2020-05-02T19:19:57.561" v="31" actId="26606"/>
          <ac:spMkLst>
            <pc:docMk/>
            <pc:sldMk cId="4208344346" sldId="282"/>
            <ac:spMk id="3" creationId="{21DFE842-E9F1-4C03-B7C7-A0655954DE45}"/>
          </ac:spMkLst>
        </pc:spChg>
        <pc:spChg chg="mod">
          <ac:chgData name="James Anderson" userId="45ca26836014d2f0" providerId="LiveId" clId="{BB4BF199-9F94-407E-80CB-F596CE0430B0}" dt="2020-05-02T19:20:06.603" v="34" actId="1076"/>
          <ac:spMkLst>
            <pc:docMk/>
            <pc:sldMk cId="4208344346" sldId="282"/>
            <ac:spMk id="8" creationId="{EE47413D-9742-4000-9D61-6A5410BD6229}"/>
          </ac:spMkLst>
        </pc:spChg>
        <pc:spChg chg="add del">
          <ac:chgData name="James Anderson" userId="45ca26836014d2f0" providerId="LiveId" clId="{BB4BF199-9F94-407E-80CB-F596CE0430B0}" dt="2020-05-02T19:19:57.512" v="30" actId="26606"/>
          <ac:spMkLst>
            <pc:docMk/>
            <pc:sldMk cId="4208344346" sldId="282"/>
            <ac:spMk id="10" creationId="{8D489E29-742E-4D34-AB08-CE3217805B81}"/>
          </ac:spMkLst>
        </pc:spChg>
        <pc:spChg chg="add del">
          <ac:chgData name="James Anderson" userId="45ca26836014d2f0" providerId="LiveId" clId="{BB4BF199-9F94-407E-80CB-F596CE0430B0}" dt="2020-05-02T19:25:04.060" v="120"/>
          <ac:spMkLst>
            <pc:docMk/>
            <pc:sldMk cId="4208344346" sldId="282"/>
            <ac:spMk id="12" creationId="{C8A3C342-1D03-412F-8DD3-BF519E8E0AE9}"/>
          </ac:spMkLst>
        </pc:spChg>
        <pc:spChg chg="add del">
          <ac:chgData name="James Anderson" userId="45ca26836014d2f0" providerId="LiveId" clId="{BB4BF199-9F94-407E-80CB-F596CE0430B0}" dt="2020-05-02T19:19:24.067" v="26"/>
          <ac:spMkLst>
            <pc:docMk/>
            <pc:sldMk cId="4208344346" sldId="282"/>
            <ac:spMk id="13" creationId="{C99A8FB7-A79B-4BC9-9D56-B79587F6AA3E}"/>
          </ac:spMkLst>
        </pc:spChg>
        <pc:spChg chg="add del">
          <ac:chgData name="James Anderson" userId="45ca26836014d2f0" providerId="LiveId" clId="{BB4BF199-9F94-407E-80CB-F596CE0430B0}" dt="2020-05-02T19:25:04.060" v="120"/>
          <ac:spMkLst>
            <pc:docMk/>
            <pc:sldMk cId="4208344346" sldId="282"/>
            <ac:spMk id="14" creationId="{81CC9B02-E087-4350-AEBD-2C3CF001AF01}"/>
          </ac:spMkLst>
        </pc:spChg>
        <pc:spChg chg="add del">
          <ac:chgData name="James Anderson" userId="45ca26836014d2f0" providerId="LiveId" clId="{BB4BF199-9F94-407E-80CB-F596CE0430B0}" dt="2020-05-02T19:19:24.067" v="26"/>
          <ac:spMkLst>
            <pc:docMk/>
            <pc:sldMk cId="4208344346" sldId="282"/>
            <ac:spMk id="15" creationId="{B23893E2-3349-46D7-A7AA-B9E447957FB1}"/>
          </ac:spMkLst>
        </pc:spChg>
        <pc:spChg chg="add del">
          <ac:chgData name="James Anderson" userId="45ca26836014d2f0" providerId="LiveId" clId="{BB4BF199-9F94-407E-80CB-F596CE0430B0}" dt="2020-05-02T19:25:04.060" v="120"/>
          <ac:spMkLst>
            <pc:docMk/>
            <pc:sldMk cId="4208344346" sldId="282"/>
            <ac:spMk id="16" creationId="{D6F18ACE-6E82-4ADC-8A2F-A1771B309B16}"/>
          </ac:spMkLst>
        </pc:spChg>
        <pc:spChg chg="add del">
          <ac:chgData name="James Anderson" userId="45ca26836014d2f0" providerId="LiveId" clId="{BB4BF199-9F94-407E-80CB-F596CE0430B0}" dt="2020-05-02T19:19:24.067" v="26"/>
          <ac:spMkLst>
            <pc:docMk/>
            <pc:sldMk cId="4208344346" sldId="282"/>
            <ac:spMk id="17" creationId="{2B7592FE-10D1-4664-B623-353F47C8DF7F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4208344346" sldId="282"/>
            <ac:spMk id="104" creationId="{9228552E-C8B1-4A80-8448-0787CE0FC704}"/>
          </ac:spMkLst>
        </pc:spChg>
        <pc:picChg chg="mod ord">
          <ac:chgData name="James Anderson" userId="45ca26836014d2f0" providerId="LiveId" clId="{BB4BF199-9F94-407E-80CB-F596CE0430B0}" dt="2020-05-02T19:19:57.561" v="31" actId="26606"/>
          <ac:picMkLst>
            <pc:docMk/>
            <pc:sldMk cId="4208344346" sldId="282"/>
            <ac:picMk id="5" creationId="{0ECC1F2E-0188-4137-96D0-F7A9E644174A}"/>
          </ac:picMkLst>
        </pc:picChg>
        <pc:picChg chg="mod ord">
          <ac:chgData name="James Anderson" userId="45ca26836014d2f0" providerId="LiveId" clId="{BB4BF199-9F94-407E-80CB-F596CE0430B0}" dt="2020-05-02T19:19:57.561" v="31" actId="26606"/>
          <ac:picMkLst>
            <pc:docMk/>
            <pc:sldMk cId="4208344346" sldId="282"/>
            <ac:picMk id="6" creationId="{528C59B2-7351-436B-AEF4-9B10C9B29A14}"/>
          </ac:picMkLst>
        </pc:picChg>
        <pc:picChg chg="mod ord">
          <ac:chgData name="James Anderson" userId="45ca26836014d2f0" providerId="LiveId" clId="{BB4BF199-9F94-407E-80CB-F596CE0430B0}" dt="2020-05-02T19:19:57.561" v="31" actId="26606"/>
          <ac:picMkLst>
            <pc:docMk/>
            <pc:sldMk cId="4208344346" sldId="282"/>
            <ac:picMk id="7" creationId="{551C5681-533B-404D-90A1-44F819FDB9D9}"/>
          </ac:picMkLst>
        </pc:picChg>
      </pc:sldChg>
      <pc:sldChg chg="delSp mod setBg">
        <pc:chgData name="James Anderson" userId="45ca26836014d2f0" providerId="LiveId" clId="{BB4BF199-9F94-407E-80CB-F596CE0430B0}" dt="2020-05-02T19:17:59.752" v="4"/>
        <pc:sldMkLst>
          <pc:docMk/>
          <pc:sldMk cId="1253586666" sldId="290"/>
        </pc:sldMkLst>
        <pc:spChg chg="del">
          <ac:chgData name="James Anderson" userId="45ca26836014d2f0" providerId="LiveId" clId="{BB4BF199-9F94-407E-80CB-F596CE0430B0}" dt="2020-05-02T19:17:01.725" v="0" actId="478"/>
          <ac:spMkLst>
            <pc:docMk/>
            <pc:sldMk cId="1253586666" sldId="290"/>
            <ac:spMk id="2" creationId="{16A2C9A8-2198-4784-8ED8-66555899B94A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2:16.400" v="91" actId="313"/>
        <pc:sldMkLst>
          <pc:docMk/>
          <pc:sldMk cId="3763238291" sldId="294"/>
        </pc:sldMkLst>
        <pc:spChg chg="mod">
          <ac:chgData name="James Anderson" userId="45ca26836014d2f0" providerId="LiveId" clId="{BB4BF199-9F94-407E-80CB-F596CE0430B0}" dt="2020-05-02T19:21:36.511" v="64" actId="14100"/>
          <ac:spMkLst>
            <pc:docMk/>
            <pc:sldMk cId="3763238291" sldId="294"/>
            <ac:spMk id="13" creationId="{96648BFC-8ADE-4D25-8045-EBB714BF8120}"/>
          </ac:spMkLst>
        </pc:spChg>
        <pc:spChg chg="mod">
          <ac:chgData name="James Anderson" userId="45ca26836014d2f0" providerId="LiveId" clId="{BB4BF199-9F94-407E-80CB-F596CE0430B0}" dt="2020-05-02T19:22:16.400" v="91" actId="313"/>
          <ac:spMkLst>
            <pc:docMk/>
            <pc:sldMk cId="3763238291" sldId="294"/>
            <ac:spMk id="16" creationId="{DB3DE086-C8F8-4DDF-996B-3C50A2534619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763238291" sldId="294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1:27.442" v="63" actId="20577"/>
        <pc:sldMkLst>
          <pc:docMk/>
          <pc:sldMk cId="1902346470" sldId="295"/>
        </pc:sldMkLst>
        <pc:spChg chg="mod">
          <ac:chgData name="James Anderson" userId="45ca26836014d2f0" providerId="LiveId" clId="{BB4BF199-9F94-407E-80CB-F596CE0430B0}" dt="2020-05-02T19:20:52.803" v="41" actId="14100"/>
          <ac:spMkLst>
            <pc:docMk/>
            <pc:sldMk cId="1902346470" sldId="295"/>
            <ac:spMk id="11" creationId="{CE189C49-A5B8-4AD9-9C57-E3CE92E3CD35}"/>
          </ac:spMkLst>
        </pc:spChg>
        <pc:spChg chg="mod">
          <ac:chgData name="James Anderson" userId="45ca26836014d2f0" providerId="LiveId" clId="{BB4BF199-9F94-407E-80CB-F596CE0430B0}" dt="2020-05-02T19:21:27.442" v="63" actId="20577"/>
          <ac:spMkLst>
            <pc:docMk/>
            <pc:sldMk cId="1902346470" sldId="295"/>
            <ac:spMk id="12" creationId="{6A176A15-0CA5-4BFF-B3C1-84CD6739DD84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1902346470" sldId="295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2:50.570" v="97" actId="33524"/>
        <pc:sldMkLst>
          <pc:docMk/>
          <pc:sldMk cId="3080465503" sldId="297"/>
        </pc:sldMkLst>
        <pc:spChg chg="mod">
          <ac:chgData name="James Anderson" userId="45ca26836014d2f0" providerId="LiveId" clId="{BB4BF199-9F94-407E-80CB-F596CE0430B0}" dt="2020-05-02T19:22:50.570" v="97" actId="33524"/>
          <ac:spMkLst>
            <pc:docMk/>
            <pc:sldMk cId="3080465503" sldId="297"/>
            <ac:spMk id="21" creationId="{B612D348-B167-4010-AB53-A48790F7ABC9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080465503" sldId="297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3:06.867" v="99" actId="14100"/>
        <pc:sldMkLst>
          <pc:docMk/>
          <pc:sldMk cId="369090622" sldId="298"/>
        </pc:sldMkLst>
        <pc:spChg chg="mod">
          <ac:chgData name="James Anderson" userId="45ca26836014d2f0" providerId="LiveId" clId="{BB4BF199-9F94-407E-80CB-F596CE0430B0}" dt="2020-05-02T19:23:03.970" v="98" actId="14100"/>
          <ac:spMkLst>
            <pc:docMk/>
            <pc:sldMk cId="369090622" sldId="298"/>
            <ac:spMk id="11" creationId="{54C68400-A97B-4377-B82B-088D672C482A}"/>
          </ac:spMkLst>
        </pc:spChg>
        <pc:spChg chg="mod">
          <ac:chgData name="James Anderson" userId="45ca26836014d2f0" providerId="LiveId" clId="{BB4BF199-9F94-407E-80CB-F596CE0430B0}" dt="2020-05-02T19:23:06.867" v="99" actId="14100"/>
          <ac:spMkLst>
            <pc:docMk/>
            <pc:sldMk cId="369090622" sldId="298"/>
            <ac:spMk id="12" creationId="{7F60D292-97CF-4F93-8656-F1606596E93C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69090622" sldId="298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4:04.188" v="112" actId="14100"/>
        <pc:sldMkLst>
          <pc:docMk/>
          <pc:sldMk cId="3147515377" sldId="299"/>
        </pc:sldMkLst>
        <pc:spChg chg="mod">
          <ac:chgData name="James Anderson" userId="45ca26836014d2f0" providerId="LiveId" clId="{BB4BF199-9F94-407E-80CB-F596CE0430B0}" dt="2020-05-02T19:24:04.188" v="112" actId="14100"/>
          <ac:spMkLst>
            <pc:docMk/>
            <pc:sldMk cId="3147515377" sldId="299"/>
            <ac:spMk id="11" creationId="{A3AEF1B6-DF0C-49F4-B0B5-B4838F3682CE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147515377" sldId="299"/>
            <ac:spMk id="104" creationId="{9228552E-C8B1-4A80-8448-0787CE0FC704}"/>
          </ac:spMkLst>
        </pc:spChg>
      </pc:sldChg>
      <pc:sldChg chg="delSp setBg delDesignElem">
        <pc:chgData name="James Anderson" userId="45ca26836014d2f0" providerId="LiveId" clId="{BB4BF199-9F94-407E-80CB-F596CE0430B0}" dt="2020-05-02T19:18:42.882" v="19"/>
        <pc:sldMkLst>
          <pc:docMk/>
          <pc:sldMk cId="423186993" sldId="300"/>
        </pc:sldMkLst>
        <pc:spChg chg="del">
          <ac:chgData name="James Anderson" userId="45ca26836014d2f0" providerId="LiveId" clId="{BB4BF199-9F94-407E-80CB-F596CE0430B0}" dt="2020-05-02T19:18:42.882" v="19"/>
          <ac:spMkLst>
            <pc:docMk/>
            <pc:sldMk cId="423186993" sldId="300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0:47.879" v="40" actId="1076"/>
        <pc:sldMkLst>
          <pc:docMk/>
          <pc:sldMk cId="1094758011" sldId="301"/>
        </pc:sldMkLst>
        <pc:spChg chg="mod">
          <ac:chgData name="James Anderson" userId="45ca26836014d2f0" providerId="LiveId" clId="{BB4BF199-9F94-407E-80CB-F596CE0430B0}" dt="2020-05-02T19:20:42.017" v="38" actId="1076"/>
          <ac:spMkLst>
            <pc:docMk/>
            <pc:sldMk cId="1094758011" sldId="301"/>
            <ac:spMk id="9" creationId="{02D5AF43-929E-4B44-9BCA-37436970FB94}"/>
          </ac:spMkLst>
        </pc:spChg>
        <pc:spChg chg="mod">
          <ac:chgData name="James Anderson" userId="45ca26836014d2f0" providerId="LiveId" clId="{BB4BF199-9F94-407E-80CB-F596CE0430B0}" dt="2020-05-02T19:20:37.209" v="36" actId="1076"/>
          <ac:spMkLst>
            <pc:docMk/>
            <pc:sldMk cId="1094758011" sldId="301"/>
            <ac:spMk id="10" creationId="{7708C342-0D56-4CD7-A0CC-4555D62F607B}"/>
          </ac:spMkLst>
        </pc:spChg>
        <pc:spChg chg="mod">
          <ac:chgData name="James Anderson" userId="45ca26836014d2f0" providerId="LiveId" clId="{BB4BF199-9F94-407E-80CB-F596CE0430B0}" dt="2020-05-02T19:20:47.879" v="40" actId="1076"/>
          <ac:spMkLst>
            <pc:docMk/>
            <pc:sldMk cId="1094758011" sldId="301"/>
            <ac:spMk id="11" creationId="{61C9A9F4-5853-4011-BF8A-631981875F50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1094758011" sldId="301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2:37.535" v="95" actId="1076"/>
        <pc:sldMkLst>
          <pc:docMk/>
          <pc:sldMk cId="3965166819" sldId="302"/>
        </pc:sldMkLst>
        <pc:spChg chg="mod">
          <ac:chgData name="James Anderson" userId="45ca26836014d2f0" providerId="LiveId" clId="{BB4BF199-9F94-407E-80CB-F596CE0430B0}" dt="2020-05-02T19:22:37.535" v="95" actId="1076"/>
          <ac:spMkLst>
            <pc:docMk/>
            <pc:sldMk cId="3965166819" sldId="302"/>
            <ac:spMk id="9" creationId="{80B33565-FF00-45E4-88FC-515FC41B3165}"/>
          </ac:spMkLst>
        </pc:spChg>
        <pc:spChg chg="mod">
          <ac:chgData name="James Anderson" userId="45ca26836014d2f0" providerId="LiveId" clId="{BB4BF199-9F94-407E-80CB-F596CE0430B0}" dt="2020-05-02T19:22:30.804" v="93" actId="1076"/>
          <ac:spMkLst>
            <pc:docMk/>
            <pc:sldMk cId="3965166819" sldId="302"/>
            <ac:spMk id="10" creationId="{5A48AEBB-85ED-4A2A-A3BF-EA9E2AE40C83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965166819" sldId="302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3:14.707" v="101" actId="14100"/>
        <pc:sldMkLst>
          <pc:docMk/>
          <pc:sldMk cId="151078975" sldId="304"/>
        </pc:sldMkLst>
        <pc:spChg chg="mod">
          <ac:chgData name="James Anderson" userId="45ca26836014d2f0" providerId="LiveId" clId="{BB4BF199-9F94-407E-80CB-F596CE0430B0}" dt="2020-05-02T19:23:14.707" v="101" actId="14100"/>
          <ac:spMkLst>
            <pc:docMk/>
            <pc:sldMk cId="151078975" sldId="304"/>
            <ac:spMk id="8" creationId="{04FCC900-4DAA-4538-A52B-5DC12A40E837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151078975" sldId="304"/>
            <ac:spMk id="104" creationId="{9228552E-C8B1-4A80-8448-0787CE0FC704}"/>
          </ac:spMkLst>
        </pc:spChg>
      </pc:sldChg>
      <pc:sldChg chg="delSp modSp mod setBg delDesignElem">
        <pc:chgData name="James Anderson" userId="45ca26836014d2f0" providerId="LiveId" clId="{BB4BF199-9F94-407E-80CB-F596CE0430B0}" dt="2020-05-02T19:23:47.251" v="108" actId="14100"/>
        <pc:sldMkLst>
          <pc:docMk/>
          <pc:sldMk cId="3338390758" sldId="306"/>
        </pc:sldMkLst>
        <pc:spChg chg="mod ord">
          <ac:chgData name="James Anderson" userId="45ca26836014d2f0" providerId="LiveId" clId="{BB4BF199-9F94-407E-80CB-F596CE0430B0}" dt="2020-05-02T19:23:37.680" v="106" actId="167"/>
          <ac:spMkLst>
            <pc:docMk/>
            <pc:sldMk cId="3338390758" sldId="306"/>
            <ac:spMk id="8" creationId="{1EDB8736-263C-400D-B8C6-116817F6DCE9}"/>
          </ac:spMkLst>
        </pc:spChg>
        <pc:spChg chg="mod">
          <ac:chgData name="James Anderson" userId="45ca26836014d2f0" providerId="LiveId" clId="{BB4BF199-9F94-407E-80CB-F596CE0430B0}" dt="2020-05-02T19:23:26.801" v="103" actId="1076"/>
          <ac:spMkLst>
            <pc:docMk/>
            <pc:sldMk cId="3338390758" sldId="306"/>
            <ac:spMk id="11" creationId="{ECF356E7-E069-470E-A6EF-A674FC1A6770}"/>
          </ac:spMkLst>
        </pc:spChg>
        <pc:spChg chg="mod">
          <ac:chgData name="James Anderson" userId="45ca26836014d2f0" providerId="LiveId" clId="{BB4BF199-9F94-407E-80CB-F596CE0430B0}" dt="2020-05-02T19:23:47.251" v="108" actId="14100"/>
          <ac:spMkLst>
            <pc:docMk/>
            <pc:sldMk cId="3338390758" sldId="306"/>
            <ac:spMk id="12" creationId="{BFB95DB3-EAAB-4551-B989-91E7CDDC8739}"/>
          </ac:spMkLst>
        </pc:spChg>
        <pc:spChg chg="del">
          <ac:chgData name="James Anderson" userId="45ca26836014d2f0" providerId="LiveId" clId="{BB4BF199-9F94-407E-80CB-F596CE0430B0}" dt="2020-05-02T19:18:42.882" v="19"/>
          <ac:spMkLst>
            <pc:docMk/>
            <pc:sldMk cId="3338390758" sldId="306"/>
            <ac:spMk id="104" creationId="{9228552E-C8B1-4A80-8448-0787CE0FC704}"/>
          </ac:spMkLst>
        </pc:spChg>
      </pc:sldChg>
      <pc:sldMasterChg chg="setBg modSldLayout">
        <pc:chgData name="James Anderson" userId="45ca26836014d2f0" providerId="LiveId" clId="{BB4BF199-9F94-407E-80CB-F596CE0430B0}" dt="2020-05-02T19:18:22.571" v="6"/>
        <pc:sldMasterMkLst>
          <pc:docMk/>
          <pc:sldMasterMk cId="2383689654" sldId="2147483660"/>
        </pc:sldMasterMkLst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3317405842" sldId="2147483661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3309274660" sldId="2147483662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3555240901" sldId="2147483663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283766146" sldId="2147483664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1181604188" sldId="2147483665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365035709" sldId="2147483666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2141355504" sldId="2147483667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4155391995" sldId="2147483668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1571150770" sldId="2147483669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2981796466" sldId="2147483670"/>
          </pc:sldLayoutMkLst>
        </pc:sldLayoutChg>
        <pc:sldLayoutChg chg="setBg">
          <pc:chgData name="James Anderson" userId="45ca26836014d2f0" providerId="LiveId" clId="{BB4BF199-9F94-407E-80CB-F596CE0430B0}" dt="2020-05-02T19:18:22.571" v="6"/>
          <pc:sldLayoutMkLst>
            <pc:docMk/>
            <pc:sldMasterMk cId="2383689654" sldId="2147483660"/>
            <pc:sldLayoutMk cId="1372221706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/>
              <a:t>Vectric Gadget Man</a:t>
            </a:r>
            <a:br>
              <a:rPr lang="en-US" sz="4600"/>
            </a:br>
            <a:r>
              <a:rPr lang="en-US" sz="4600"/>
              <a:t>Easy Box Joint </a:t>
            </a:r>
            <a:br>
              <a:rPr lang="en-US" sz="4600"/>
            </a:br>
            <a:r>
              <a:rPr lang="en-US" sz="4600"/>
              <a:t>Version 3.3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01" y="3884532"/>
            <a:ext cx="3095919" cy="240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11" y="1027906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754216" y="1509712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9268487" y="5101064"/>
            <a:ext cx="2417108" cy="1066085"/>
          </a:xfrm>
          <a:prstGeom prst="wedgeRectCallout">
            <a:avLst>
              <a:gd name="adj1" fmla="val -63908"/>
              <a:gd name="adj2" fmla="val 6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Remove material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EDB8736-263C-400D-B8C6-116817F6DCE9}"/>
              </a:ext>
            </a:extLst>
          </p:cNvPr>
          <p:cNvSpPr/>
          <p:nvPr/>
        </p:nvSpPr>
        <p:spPr>
          <a:xfrm>
            <a:off x="3771900" y="5553556"/>
            <a:ext cx="472440" cy="442991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A0411-231E-4C2C-9208-A4AF463E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1" y="1810825"/>
            <a:ext cx="3138574" cy="362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81FC4-5F0E-44A0-A344-05A5581EE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" r="23870" b="10954"/>
          <a:stretch/>
        </p:blipFill>
        <p:spPr>
          <a:xfrm>
            <a:off x="3646665" y="1689084"/>
            <a:ext cx="2590618" cy="3866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2A336-109B-49D5-83E2-9F30F11DA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1" y="1247696"/>
            <a:ext cx="6096000" cy="3358735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CF356E7-E069-470E-A6EF-A674FC1A6770}"/>
              </a:ext>
            </a:extLst>
          </p:cNvPr>
          <p:cNvSpPr/>
          <p:nvPr/>
        </p:nvSpPr>
        <p:spPr>
          <a:xfrm>
            <a:off x="2007086" y="5934734"/>
            <a:ext cx="2417108" cy="805278"/>
          </a:xfrm>
          <a:prstGeom prst="wedgeRectCallout">
            <a:avLst>
              <a:gd name="adj1" fmla="val -39004"/>
              <a:gd name="adj2" fmla="val -131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Relief cuts are made before cutting the fingers</a:t>
            </a:r>
            <a:r>
              <a:rPr lang="en-US" sz="1400" dirty="0"/>
              <a:t>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95DB3-EAAB-4551-B989-91E7CDDC8739}"/>
              </a:ext>
            </a:extLst>
          </p:cNvPr>
          <p:cNvSpPr/>
          <p:nvPr/>
        </p:nvSpPr>
        <p:spPr>
          <a:xfrm>
            <a:off x="7039493" y="4895435"/>
            <a:ext cx="2514081" cy="452853"/>
          </a:xfrm>
          <a:prstGeom prst="wedgeRectCallout">
            <a:avLst>
              <a:gd name="adj1" fmla="val -14049"/>
              <a:gd name="adj2" fmla="val -251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Fingers being milled.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839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Testing the Fit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6601ED35-FB8C-4E22-B349-5B086E91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03450-0511-460B-950F-31DECFEC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78" y="1182543"/>
            <a:ext cx="3665478" cy="372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27BA-7B33-42C5-AD9E-B35B627D2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88" r="45545"/>
          <a:stretch/>
        </p:blipFill>
        <p:spPr>
          <a:xfrm>
            <a:off x="650497" y="2341418"/>
            <a:ext cx="5694978" cy="4054475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3AEF1B6-DF0C-49F4-B0B5-B4838F3682CE}"/>
              </a:ext>
            </a:extLst>
          </p:cNvPr>
          <p:cNvSpPr/>
          <p:nvPr/>
        </p:nvSpPr>
        <p:spPr>
          <a:xfrm>
            <a:off x="7633726" y="5299805"/>
            <a:ext cx="2417108" cy="751303"/>
          </a:xfrm>
          <a:prstGeom prst="wedgeRectCallout">
            <a:avLst>
              <a:gd name="adj1" fmla="val -157223"/>
              <a:gd name="adj2" fmla="val -79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Fine tune the joint by adjusting the Fit Amount.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75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sz="3900" b="1"/>
              <a:t>Box Joint Gadget</a:t>
            </a:r>
            <a:br>
              <a:rPr lang="en-US" sz="3900" b="1"/>
            </a:br>
            <a:r>
              <a:rPr lang="en-US" sz="3900" b="1"/>
              <a:t>Agenda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C59B2-7351-436B-AEF4-9B10C9B2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0" r="2" b="26610"/>
          <a:stretch/>
        </p:blipFill>
        <p:spPr>
          <a:xfrm>
            <a:off x="20" y="10"/>
            <a:ext cx="4971902" cy="2285990"/>
          </a:xfrm>
          <a:custGeom>
            <a:avLst/>
            <a:gdLst/>
            <a:ahLst/>
            <a:cxnLst/>
            <a:rect l="l" t="t" r="r" b="b"/>
            <a:pathLst>
              <a:path w="4971922" h="2286000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9404" y="2286000"/>
                </a:lnTo>
                <a:lnTo>
                  <a:pt x="0" y="2286000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C5681-533B-404D-90A1-44F819FDB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7" r="-1" b="13161"/>
          <a:stretch/>
        </p:blipFill>
        <p:spPr>
          <a:xfrm>
            <a:off x="20" y="2286000"/>
            <a:ext cx="4754866" cy="2286000"/>
          </a:xfrm>
          <a:custGeom>
            <a:avLst/>
            <a:gdLst/>
            <a:ahLst/>
            <a:cxnLst/>
            <a:rect l="l" t="t" r="r" b="b"/>
            <a:pathLst>
              <a:path w="4754886" h="2286000">
                <a:moveTo>
                  <a:pt x="0" y="0"/>
                </a:moveTo>
                <a:lnTo>
                  <a:pt x="4739404" y="0"/>
                </a:lnTo>
                <a:lnTo>
                  <a:pt x="4737942" y="32004"/>
                </a:lnTo>
                <a:lnTo>
                  <a:pt x="4733067" y="181509"/>
                </a:lnTo>
                <a:lnTo>
                  <a:pt x="4728865" y="331013"/>
                </a:lnTo>
                <a:lnTo>
                  <a:pt x="4724831" y="479146"/>
                </a:lnTo>
                <a:lnTo>
                  <a:pt x="4722982" y="625221"/>
                </a:lnTo>
                <a:lnTo>
                  <a:pt x="4720965" y="771297"/>
                </a:lnTo>
                <a:lnTo>
                  <a:pt x="4719956" y="915315"/>
                </a:lnTo>
                <a:lnTo>
                  <a:pt x="4720965" y="1057961"/>
                </a:lnTo>
                <a:lnTo>
                  <a:pt x="4720965" y="1199236"/>
                </a:lnTo>
                <a:lnTo>
                  <a:pt x="4722982" y="1339139"/>
                </a:lnTo>
                <a:lnTo>
                  <a:pt x="4726007" y="1476299"/>
                </a:lnTo>
                <a:lnTo>
                  <a:pt x="4728865" y="1612087"/>
                </a:lnTo>
                <a:lnTo>
                  <a:pt x="4732059" y="1745133"/>
                </a:lnTo>
                <a:lnTo>
                  <a:pt x="4736933" y="1877492"/>
                </a:lnTo>
                <a:lnTo>
                  <a:pt x="4742144" y="2007793"/>
                </a:lnTo>
                <a:lnTo>
                  <a:pt x="4746850" y="2135352"/>
                </a:lnTo>
                <a:lnTo>
                  <a:pt x="4754886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Job Setup</a:t>
            </a:r>
          </a:p>
          <a:p>
            <a:r>
              <a:rPr lang="en-US" b="1"/>
              <a:t>Running the Box Joint </a:t>
            </a:r>
            <a:r>
              <a:rPr lang="en-US" b="1">
                <a:ea typeface="+mn-lt"/>
                <a:cs typeface="+mn-lt"/>
              </a:rPr>
              <a:t>Gadget</a:t>
            </a:r>
            <a:endParaRPr lang="en-US" b="1"/>
          </a:p>
          <a:p>
            <a:r>
              <a:rPr lang="en-US" b="1"/>
              <a:t>Joint Setup</a:t>
            </a:r>
          </a:p>
          <a:p>
            <a:r>
              <a:rPr lang="en-US" b="1"/>
              <a:t>Making the Toolpaths </a:t>
            </a:r>
          </a:p>
          <a:p>
            <a:r>
              <a:rPr lang="en-US" b="1"/>
              <a:t>Testing the Fit</a:t>
            </a:r>
            <a:endParaRPr lang="en-US" b="1">
              <a:cs typeface="Calibri"/>
            </a:endParaRPr>
          </a:p>
          <a:p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C1F2E-0188-4137-96D0-F7A9E6441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60" r="-4" b="36214"/>
          <a:stretch/>
        </p:blipFill>
        <p:spPr>
          <a:xfrm>
            <a:off x="20" y="4572000"/>
            <a:ext cx="4973079" cy="2286000"/>
          </a:xfrm>
          <a:custGeom>
            <a:avLst/>
            <a:gdLst/>
            <a:ahLst/>
            <a:cxnLst/>
            <a:rect l="l" t="t" r="r" b="b"/>
            <a:pathLst>
              <a:path w="4973099" h="2286000">
                <a:moveTo>
                  <a:pt x="0" y="0"/>
                </a:moveTo>
                <a:lnTo>
                  <a:pt x="4754887" y="0"/>
                </a:lnTo>
                <a:lnTo>
                  <a:pt x="4760130" y="98298"/>
                </a:lnTo>
                <a:lnTo>
                  <a:pt x="4774249" y="336956"/>
                </a:lnTo>
                <a:lnTo>
                  <a:pt x="4789041" y="566013"/>
                </a:lnTo>
                <a:lnTo>
                  <a:pt x="4805346" y="782726"/>
                </a:lnTo>
                <a:lnTo>
                  <a:pt x="4822323" y="989838"/>
                </a:lnTo>
                <a:lnTo>
                  <a:pt x="4840644" y="1181862"/>
                </a:lnTo>
                <a:lnTo>
                  <a:pt x="4858630" y="1362227"/>
                </a:lnTo>
                <a:lnTo>
                  <a:pt x="4876615" y="1528191"/>
                </a:lnTo>
                <a:lnTo>
                  <a:pt x="4893592" y="1680438"/>
                </a:lnTo>
                <a:lnTo>
                  <a:pt x="4909729" y="1815541"/>
                </a:lnTo>
                <a:lnTo>
                  <a:pt x="4925025" y="1937613"/>
                </a:lnTo>
                <a:lnTo>
                  <a:pt x="4937800" y="2040483"/>
                </a:lnTo>
                <a:lnTo>
                  <a:pt x="4949902" y="2126894"/>
                </a:lnTo>
                <a:lnTo>
                  <a:pt x="4967216" y="2245538"/>
                </a:lnTo>
                <a:lnTo>
                  <a:pt x="4973099" y="2286000"/>
                </a:lnTo>
                <a:lnTo>
                  <a:pt x="4075210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Box-Joint by controlling the number of fingers and slots over the size of the finger and slot size. I find the best to use Odd finger count as shown here in the image above.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E9E0-A663-400B-B47C-06DD56FD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274" y="466311"/>
            <a:ext cx="2267266" cy="5925377"/>
          </a:xfrm>
          <a:prstGeom prst="rect">
            <a:avLst/>
          </a:prstGeom>
        </p:spPr>
      </p:pic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26462-2105-4874-B756-68FE90E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46" y="1770735"/>
            <a:ext cx="4757690" cy="483971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266826" y="4122560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Box Joint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548920" y="3034738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26462-2105-4874-B756-68FE90E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46" y="1770735"/>
            <a:ext cx="4757690" cy="4839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366" y="493999"/>
            <a:ext cx="6458851" cy="623021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535752" y="1891861"/>
            <a:ext cx="2417108" cy="625625"/>
          </a:xfrm>
          <a:prstGeom prst="wedgeRectCallout">
            <a:avLst>
              <a:gd name="adj1" fmla="val -144387"/>
              <a:gd name="adj2" fmla="val 10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1D665-41F0-42F5-B707-3C3FEFA3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67" y="1690688"/>
            <a:ext cx="4648952" cy="469704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9229992" y="3904178"/>
            <a:ext cx="2417108" cy="859509"/>
          </a:xfrm>
          <a:prstGeom prst="wedgeRectCallout">
            <a:avLst>
              <a:gd name="adj1" fmla="val -144387"/>
              <a:gd name="adj2" fmla="val 10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Finger size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1231295" y="4373434"/>
            <a:ext cx="2429188" cy="1765148"/>
          </a:xfrm>
          <a:prstGeom prst="wedgeRectCallout">
            <a:avLst>
              <a:gd name="adj1" fmla="val 94662"/>
              <a:gd name="adj2" fmla="val 5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fingers for the joint</a:t>
            </a:r>
          </a:p>
          <a:p>
            <a:r>
              <a:rPr lang="en-US" sz="1400" b="1" dirty="0"/>
              <a:t>Note: an Odd number Fingers will produce joins with one board with a top and bottom finger as shown in the image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229992" y="2797021"/>
            <a:ext cx="2118893" cy="579712"/>
          </a:xfrm>
          <a:prstGeom prst="wedgeRectCallout">
            <a:avLst>
              <a:gd name="adj1" fmla="val -184282"/>
              <a:gd name="adj2" fmla="val 250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Tool Selected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4A976-650C-4DC1-A76B-051492833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73" y="1780743"/>
            <a:ext cx="4563727" cy="462667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983674" y="4094080"/>
            <a:ext cx="2417108" cy="798532"/>
          </a:xfrm>
          <a:prstGeom prst="wedgeRectCallout">
            <a:avLst>
              <a:gd name="adj1" fmla="val 110641"/>
              <a:gd name="adj2" fmla="val 131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Calculations shows the Finger size of 0.3182 of an Inch	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840860" y="5558731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Use the Fit Amount to adjust how lose or tight the joint will fit.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334755" y="4225158"/>
            <a:ext cx="2417108" cy="625625"/>
          </a:xfrm>
          <a:prstGeom prst="wedgeRectCallout">
            <a:avLst>
              <a:gd name="adj1" fmla="val -106231"/>
              <a:gd name="adj2" fmla="val 240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build the geometry and toolpaths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3B3B2-BA94-4980-AF77-877E8BB7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07" y="1856105"/>
            <a:ext cx="2841381" cy="4696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F2FA2-78E4-4F1F-91A6-220E1598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59" y="2200998"/>
            <a:ext cx="4468619" cy="328670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712CD3-C1AA-4C41-A204-2E1A62A218C4}"/>
              </a:ext>
            </a:extLst>
          </p:cNvPr>
          <p:cNvSpPr/>
          <p:nvPr/>
        </p:nvSpPr>
        <p:spPr>
          <a:xfrm>
            <a:off x="608946" y="2434453"/>
            <a:ext cx="2417108" cy="780652"/>
          </a:xfrm>
          <a:prstGeom prst="wedgeRectCallout">
            <a:avLst>
              <a:gd name="adj1" fmla="val 81738"/>
              <a:gd name="adj2" fmla="val 47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The geometry for the fingers and Relief cuts are drawn as shown here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11F912-FFC7-4957-ABFC-A8121CB5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9" t="83622" r="52238" b="8440"/>
          <a:stretch/>
        </p:blipFill>
        <p:spPr>
          <a:xfrm>
            <a:off x="1083178" y="5360787"/>
            <a:ext cx="1942876" cy="1088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542722" y="4257874"/>
            <a:ext cx="2417108" cy="780652"/>
          </a:xfrm>
          <a:prstGeom prst="wedgeRectCallout">
            <a:avLst>
              <a:gd name="adj1" fmla="val 31613"/>
              <a:gd name="adj2" fmla="val 160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You can see the Fit adjustment is integrated in the geometry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B80473-FA40-4EC5-8F74-D64A7FA317E2}"/>
              </a:ext>
            </a:extLst>
          </p:cNvPr>
          <p:cNvSpPr/>
          <p:nvPr/>
        </p:nvSpPr>
        <p:spPr>
          <a:xfrm>
            <a:off x="3886200" y="5787304"/>
            <a:ext cx="693420" cy="33897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72D26-12AD-499A-9176-8AFD9EDE005C}"/>
              </a:ext>
            </a:extLst>
          </p:cNvPr>
          <p:cNvCxnSpPr>
            <a:cxnSpLocks/>
            <a:endCxn id="13" idx="7"/>
          </p:cNvCxnSpPr>
          <p:nvPr/>
        </p:nvCxnSpPr>
        <p:spPr>
          <a:xfrm flipH="1" flipV="1">
            <a:off x="2741526" y="5520174"/>
            <a:ext cx="1367706" cy="2671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526E37-859F-4992-A61A-42BCD19D0370}"/>
              </a:ext>
            </a:extLst>
          </p:cNvPr>
          <p:cNvCxnSpPr>
            <a:stCxn id="13" idx="5"/>
          </p:cNvCxnSpPr>
          <p:nvPr/>
        </p:nvCxnSpPr>
        <p:spPr>
          <a:xfrm flipV="1">
            <a:off x="2741526" y="6126277"/>
            <a:ext cx="1367706" cy="16348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7337594" y="5739431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Right- and Left-Hand Toolpaths are built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Making the Toolpaths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548508-0E7B-4A00-A98E-AD31CDEA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46"/>
          <a:stretch/>
        </p:blipFill>
        <p:spPr>
          <a:xfrm>
            <a:off x="5774811" y="2050584"/>
            <a:ext cx="3412715" cy="1588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4F41A-958A-470A-854B-C64095338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3" b="13250"/>
          <a:stretch/>
        </p:blipFill>
        <p:spPr>
          <a:xfrm>
            <a:off x="5774812" y="4013318"/>
            <a:ext cx="3412714" cy="1698130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4C68400-A97B-4377-B82B-088D672C482A}"/>
              </a:ext>
            </a:extLst>
          </p:cNvPr>
          <p:cNvSpPr/>
          <p:nvPr/>
        </p:nvSpPr>
        <p:spPr>
          <a:xfrm>
            <a:off x="1561783" y="2080975"/>
            <a:ext cx="2417108" cy="1033700"/>
          </a:xfrm>
          <a:prstGeom prst="wedgeRectCallout">
            <a:avLst>
              <a:gd name="adj1" fmla="val 121145"/>
              <a:gd name="adj2" fmla="val 1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Select the Toolpaths that start with Left for the Left-Hand boards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F60D292-97CF-4F93-8656-F1606596E93C}"/>
              </a:ext>
            </a:extLst>
          </p:cNvPr>
          <p:cNvSpPr/>
          <p:nvPr/>
        </p:nvSpPr>
        <p:spPr>
          <a:xfrm>
            <a:off x="1561783" y="4267915"/>
            <a:ext cx="2417108" cy="1033700"/>
          </a:xfrm>
          <a:prstGeom prst="wedgeRectCallout">
            <a:avLst>
              <a:gd name="adj1" fmla="val 121145"/>
              <a:gd name="adj2" fmla="val 1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Select the Toolpaths that start with Right for the Right-Hand boards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090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</TotalTime>
  <Words>498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Vectric Gadget Man Easy Box Joint  Version 3.3</vt:lpstr>
      <vt:lpstr>Box Joint Gadget Agenda</vt:lpstr>
      <vt:lpstr>Box Joint Gadget Job Setup</vt:lpstr>
      <vt:lpstr>Box Joint Gadget Running the Box Joint Gadget</vt:lpstr>
      <vt:lpstr>Box Joint Gadget Running the Box Joint Gadget</vt:lpstr>
      <vt:lpstr>Box Joint Gadget Running the Box Joint Gadget</vt:lpstr>
      <vt:lpstr>Box Joint Gadget Running the Box Joint Gadget</vt:lpstr>
      <vt:lpstr>Box Joint Gadget Mill Setup</vt:lpstr>
      <vt:lpstr>Box Joint Gadget Making the Toolpaths</vt:lpstr>
      <vt:lpstr>Box Joint Gadget Running the parts</vt:lpstr>
      <vt:lpstr>Box Joint Gadget Running the parts</vt:lpstr>
      <vt:lpstr>Box Joint Gadget Testing the Fit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Easy Box Joint  Version 3.3</dc:title>
  <dc:creator>James Anderson</dc:creator>
  <cp:lastModifiedBy>James Anderson</cp:lastModifiedBy>
  <cp:revision>1</cp:revision>
  <cp:lastPrinted>2020-05-02T19:25:35Z</cp:lastPrinted>
  <dcterms:created xsi:type="dcterms:W3CDTF">2020-05-02T19:19:57Z</dcterms:created>
  <dcterms:modified xsi:type="dcterms:W3CDTF">2020-05-02T19:43:20Z</dcterms:modified>
</cp:coreProperties>
</file>